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4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8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1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7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4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3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8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0684-AD00-48A5-BCCC-598DDF54D14C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44E8-002D-4A01-874B-F64AF20DC9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4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Rest-Services </a:t>
            </a:r>
            <a:endParaRPr lang="en-GB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 smtClean="0"/>
              <a:t>Introduction</a:t>
            </a:r>
            <a:endParaRPr lang="da-DK" dirty="0" smtClean="0"/>
          </a:p>
          <a:p>
            <a:r>
              <a:rPr lang="da-DK" dirty="0" smtClean="0"/>
              <a:t>By </a:t>
            </a:r>
          </a:p>
          <a:p>
            <a:r>
              <a:rPr lang="da-DK" dirty="0" smtClean="0"/>
              <a:t>Michael Claudius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40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6" y="0"/>
            <a:ext cx="9829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4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1" y="0"/>
            <a:ext cx="10700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2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1" y="0"/>
            <a:ext cx="1176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2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Rest-Services </vt:lpstr>
      <vt:lpstr>PowerPoint-præsentation</vt:lpstr>
      <vt:lpstr>PowerPoint-præsentation</vt:lpstr>
      <vt:lpstr>PowerPoint-præsentation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Rest-Services </dc:title>
  <dc:creator>EASJ</dc:creator>
  <cp:lastModifiedBy>EASJ</cp:lastModifiedBy>
  <cp:revision>1</cp:revision>
  <dcterms:created xsi:type="dcterms:W3CDTF">2019-09-26T18:09:06Z</dcterms:created>
  <dcterms:modified xsi:type="dcterms:W3CDTF">2019-09-26T18:15:20Z</dcterms:modified>
</cp:coreProperties>
</file>